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9" r:id="rId5"/>
    <p:sldId id="265" r:id="rId6"/>
    <p:sldId id="267" r:id="rId7"/>
    <p:sldId id="260" r:id="rId8"/>
    <p:sldId id="268" r:id="rId9"/>
    <p:sldId id="261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C71B1E-524E-489B-B49B-A7BD7297B57A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B100D6-755C-40E2-B600-E960D0D5B1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nagold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0000"/>
                <a:satMod val="150000"/>
                <a:lumMod val="70000"/>
                <a:lumOff val="3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663216" cy="230124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Nazanin" pitchFamily="2" charset="-78"/>
              </a:rPr>
              <a:t>  تولید کننده انواع مصنوعات           </a:t>
            </a:r>
            <a:br>
              <a:rPr lang="fa-IR" dirty="0" smtClean="0">
                <a:cs typeface="2  Nazanin" pitchFamily="2" charset="-78"/>
              </a:rPr>
            </a:br>
            <a:r>
              <a:rPr lang="fa-IR" dirty="0">
                <a:cs typeface="2  Nazanin" pitchFamily="2" charset="-78"/>
              </a:rPr>
              <a:t> </a:t>
            </a:r>
            <a:r>
              <a:rPr lang="fa-IR" dirty="0" smtClean="0">
                <a:cs typeface="2  Nazanin" pitchFamily="2" charset="-78"/>
              </a:rPr>
              <a:t>   طلا </a:t>
            </a:r>
            <a:r>
              <a:rPr lang="fa-IR" dirty="0">
                <a:cs typeface="2  Nazanin" pitchFamily="2" charset="-78"/>
              </a:rPr>
              <a:t>، جواهر و شمش</a:t>
            </a:r>
            <a:br>
              <a:rPr lang="fa-IR" dirty="0">
                <a:cs typeface="2  Nazanin" pitchFamily="2" charset="-78"/>
              </a:rPr>
            </a:br>
            <a:r>
              <a:rPr lang="fa-IR" dirty="0" smtClean="0">
                <a:cs typeface="2  Nazanin" pitchFamily="2" charset="-78"/>
              </a:rPr>
              <a:t>مطابق با استانداردهای جهانی 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1026" name="Picture 2" descr="C:\Users\hamidreza\Desktop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3170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88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608">
        <p14:vortex dir="r"/>
      </p:transition>
    </mc:Choice>
    <mc:Fallback>
      <p:transition spd="slow" advTm="96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dreza\Desktop\12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60840" cy="64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7321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00B050"/>
                </a:solidFill>
                <a:cs typeface="2  Nazanin" pitchFamily="2" charset="-78"/>
              </a:rPr>
              <a:t>بارکد را در این قسمت وارد کرده و دکمه ثبت را کلیک می نماییم .</a:t>
            </a:r>
            <a:endParaRPr lang="en-US" sz="3200" dirty="0">
              <a:solidFill>
                <a:srgbClr val="00B050"/>
              </a:solidFill>
              <a:cs typeface="2  Nazanin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796136" y="609329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77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792">
        <p14:prism isInverted="1"/>
      </p:transition>
    </mc:Choice>
    <mc:Fallback>
      <p:transition spd="slow" advTm="97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6" y="2348880"/>
            <a:ext cx="876354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764704"/>
            <a:ext cx="6336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2  Nazanin" pitchFamily="2" charset="-78"/>
              </a:rPr>
              <a:t>کلیه اطلاعات جهت اطمینان از </a:t>
            </a: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2  Nazanin" pitchFamily="2" charset="-78"/>
              </a:rPr>
              <a:t>اصالت 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2  Nazanin" pitchFamily="2" charset="-78"/>
              </a:rPr>
              <a:t>محصول بر روی صفحه ظاهر میگردد</a:t>
            </a:r>
            <a:r>
              <a:rPr lang="fa-IR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45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860">
        <p14:prism/>
      </p:transition>
    </mc:Choice>
    <mc:Fallback>
      <p:transition spd="slow" advTm="108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3154362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خریداران در این حالت ضمن آگاهی از مشخصات محصول ، با این پیامک در سایت </a:t>
            </a:r>
            <a:r>
              <a:rPr lang="fa-IR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شرکت مبینا </a:t>
            </a:r>
            <a:r>
              <a:rPr lang="fa-IR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ثبت نام کرده و می توانند در قرعه کشی خودرو شرکت نمایند .</a:t>
            </a:r>
            <a:endParaRPr lang="en-US" sz="4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cs typeface="2  Nazanin" pitchFamily="2" charset="-78"/>
            </a:endParaRPr>
          </a:p>
        </p:txBody>
      </p:sp>
      <p:pic>
        <p:nvPicPr>
          <p:cNvPr id="6147" name="Picture 3" descr="C:\Users\hamidreza\Desktop\2010-TechArt-Concept-One-Porsche-Panamera-Design-Study-Front-And-Side-1280x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70" y="3284984"/>
            <a:ext cx="476531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1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670">
        <p14:gallery dir="l"/>
      </p:transition>
    </mc:Choice>
    <mc:Fallback>
      <p:transition spd="slow" advTm="13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54" y="69269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a-IR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مبینا طلا </a:t>
            </a:r>
            <a:endParaRPr lang="en-US" sz="48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cs typeface="2  Nazanin" pitchFamily="2" charset="-78"/>
            </a:endParaRPr>
          </a:p>
        </p:txBody>
      </p:sp>
      <p:pic>
        <p:nvPicPr>
          <p:cNvPr id="7171" name="Picture 3" descr="C:\Users\hamidreza\Desktop\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11" y="2736850"/>
            <a:ext cx="6121287" cy="234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2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349">
        <p14:vortex dir="r"/>
      </p:transition>
    </mc:Choice>
    <mc:Fallback>
      <p:transition spd="slow" advTm="6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trin\mobinagroup\mobinagold\MGoldCards\Card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374423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57606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2  Nazanin" pitchFamily="2" charset="-78"/>
              </a:rPr>
              <a:t>مشخصات امنیتی 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2  Nazanin" pitchFamily="2" charset="-78"/>
            </a:endParaRPr>
          </a:p>
        </p:txBody>
      </p:sp>
      <p:pic>
        <p:nvPicPr>
          <p:cNvPr id="3074" name="Picture 2" descr="D:\atrin\mobinagroup\mobinagold\MGoldCards\Car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82599"/>
            <a:ext cx="4011675" cy="25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71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4"/>
    </mc:Choice>
    <mc:Fallback>
      <p:transition spd="slow" advTm="9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2736304"/>
          </a:xfrm>
        </p:spPr>
        <p:txBody>
          <a:bodyPr>
            <a:normAutofit/>
          </a:bodyPr>
          <a:lstStyle/>
          <a:p>
            <a:pPr algn="ctr" rtl="1"/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 محصولات 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دارای بسته بندی با یک پلمپ امنیتی بوده که </a:t>
            </a: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برروی محصول قرار گرفته و در 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مقابل اشعه ماورا بنفش </a:t>
            </a:r>
            <a:r>
              <a:rPr lang="en-US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UV RAY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 و یا هرگونه باز شدن پلمپ حساس می باشد .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cs typeface="2  Nazanin" pitchFamily="2" charset="-78"/>
            </a:endParaRPr>
          </a:p>
        </p:txBody>
      </p:sp>
      <p:pic>
        <p:nvPicPr>
          <p:cNvPr id="1026" name="Picture 2" descr="C:\Users\hamidreza\Desktop\UV-Layer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07138"/>
            <a:ext cx="4788024" cy="34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midreza\Desktop\UV-Layer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0" y="3107138"/>
            <a:ext cx="5382998" cy="33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49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34"/>
    </mc:Choice>
    <mc:Fallback>
      <p:transition spd="slow" advTm="14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016224" cy="56026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سیستم 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امنیتی بالا در مقابل اشعه ماورا </a:t>
            </a: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/>
            </a:r>
            <a:b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</a:b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بنفش</a:t>
            </a:r>
            <a:b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</a:br>
            <a:r>
              <a:rPr lang="en-US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UV RAY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cs typeface="2  Nazanin" pitchFamily="2" charset="-78"/>
            </a:endParaRPr>
          </a:p>
        </p:txBody>
      </p:sp>
      <p:pic>
        <p:nvPicPr>
          <p:cNvPr id="3074" name="Picture 2" descr="D:\atrin\mobinagroup\mobinagold\MGoldCards\Card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294814" cy="39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946">
        <p14:prism isContent="1" isInverted="1"/>
      </p:transition>
    </mc:Choice>
    <mc:Fallback>
      <p:transition spd="slow" advTm="8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00" y="476672"/>
            <a:ext cx="7467600" cy="216024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در صورت قرارگیری در زیر نور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fa-IR" dirty="0"/>
              <a:t> </a:t>
            </a:r>
            <a:r>
              <a:rPr lang="fa-IR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عبارت </a:t>
            </a:r>
            <a:r>
              <a:rPr lang="fa-IR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((</a:t>
            </a:r>
            <a:r>
              <a:rPr lang="fa-IR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مهر </a:t>
            </a:r>
            <a:r>
              <a:rPr lang="fa-IR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و موم </a:t>
            </a:r>
            <a:r>
              <a:rPr lang="fa-IR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امنیتی معتبر</a:t>
            </a:r>
            <a:r>
              <a:rPr lang="fa-IR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))                    روی قسمت شفاف پشت کارت </a:t>
            </a:r>
            <a:r>
              <a:rPr lang="fa-IR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پدیدار </a:t>
            </a:r>
            <a:r>
              <a:rPr lang="fa-IR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میگردد</a:t>
            </a:r>
            <a:endParaRPr lang="en-US" dirty="0"/>
          </a:p>
        </p:txBody>
      </p:sp>
      <p:pic>
        <p:nvPicPr>
          <p:cNvPr id="2050" name="Picture 2" descr="C:\Users\hamidreza\Desktop\Card5U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56815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midreza\Desktop\UVDev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4733"/>
            <a:ext cx="4162424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304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2064">
        <p14:switch dir="r"/>
      </p:transition>
    </mc:Choice>
    <mc:Fallback>
      <p:transition spd="slow" advTm="120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67600" cy="164705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 </a:t>
            </a:r>
            <a:r>
              <a:rPr lang="fa-IR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در صورت باز شدن محصول و پارگی پلمپ قسمت شفاف محصول کدر دیده شده و پارگی پلمپ در زیر نور </a:t>
            </a:r>
            <a:r>
              <a:rPr lang="en-US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UV</a:t>
            </a:r>
            <a:r>
              <a:rPr lang="fa-IR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 دیده می شود </a:t>
            </a:r>
            <a:r>
              <a:rPr lang="fa-IR" dirty="0" smtClean="0"/>
              <a:t>.</a:t>
            </a:r>
            <a:endParaRPr lang="en-US" dirty="0"/>
          </a:p>
        </p:txBody>
      </p:sp>
      <p:pic>
        <p:nvPicPr>
          <p:cNvPr id="4098" name="Picture 2" descr="C:\Users\hamidreza\Desktop\UV-Layer-Scratch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5573419" cy="34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midreza\Desktop\UV-Layer-Scratch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7442"/>
            <a:ext cx="5584346" cy="34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midreza\Desktop\UVDev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57" y="4869160"/>
            <a:ext cx="198611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3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296">
        <p14:prism isInverted="1"/>
      </p:transition>
    </mc:Choice>
    <mc:Fallback>
      <p:transition spd="slow" advTm="17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52928" cy="2520280"/>
          </a:xfrm>
        </p:spPr>
        <p:txBody>
          <a:bodyPr>
            <a:noAutofit/>
          </a:bodyPr>
          <a:lstStyle/>
          <a:p>
            <a:pPr algn="ctr"/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این محصول دارای یک بارکد بوده که خریدار می </a:t>
            </a: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تواند 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جهت اطمینان از اصالت این محصول </a:t>
            </a: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،این </a:t>
            </a:r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کد را به شماره 30005897 پیامک کرده و مشخصات محصول را بصورت پیامک دریافت نماید </a:t>
            </a:r>
            <a:r>
              <a:rPr lang="fa-IR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.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cs typeface="2  Nazanin" pitchFamily="2" charset="-78"/>
            </a:endParaRPr>
          </a:p>
        </p:txBody>
      </p:sp>
      <p:pic>
        <p:nvPicPr>
          <p:cNvPr id="1029" name="Picture 5" descr="C:\Users\hamidreza\Desktop\bar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7488809" cy="30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otched Right Arrow 9"/>
          <p:cNvSpPr/>
          <p:nvPr/>
        </p:nvSpPr>
        <p:spPr>
          <a:xfrm>
            <a:off x="683568" y="526238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03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445">
        <p14:gallery dir="l"/>
      </p:transition>
    </mc:Choice>
    <mc:Fallback>
      <p:transition spd="slow" advTm="14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29800"/>
            <a:ext cx="3384376" cy="108743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1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مشخصات محصول دریافت میگردد.</a:t>
            </a:r>
            <a:endParaRPr lang="en-US" sz="41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cs typeface="2  Nazanin" pitchFamily="2" charset="-78"/>
            </a:endParaRPr>
          </a:p>
        </p:txBody>
      </p:sp>
      <p:pic>
        <p:nvPicPr>
          <p:cNvPr id="5123" name="Picture 3" descr="C:\Users\hamidreza\Desktop\SMS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27" y="-32006"/>
            <a:ext cx="48389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amidreza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2911524" cy="35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amidreza\Desktop\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699792" cy="36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amidreza\Desktop\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27" y="3690671"/>
            <a:ext cx="2679345" cy="3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90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363">
        <p14:flip dir="r"/>
      </p:transition>
    </mc:Choice>
    <mc:Fallback>
      <p:transition spd="slow" advTm="213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52928" cy="49685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خریدار همچنین می تواند بارکد این </a:t>
            </a:r>
            <a:r>
              <a:rPr lang="fa-IR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محصول </a:t>
            </a:r>
            <a:r>
              <a:rPr lang="fa-IR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را جهت </a:t>
            </a:r>
            <a:r>
              <a:rPr lang="fa-IR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اطمینان از </a:t>
            </a:r>
            <a:r>
              <a:rPr lang="fa-IR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اصالت آن، در سایت شرکت به آدرس اینترنتی </a:t>
            </a:r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  <a:hlinkClick r:id="rId3"/>
              </a:rPr>
              <a:t>www.mobinagold.com</a:t>
            </a:r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/>
            </a:r>
            <a:b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</a:br>
            <a:r>
              <a:rPr lang="fa-IR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cs typeface="2  Nazanin" pitchFamily="2" charset="-78"/>
              </a:rPr>
              <a:t>وارد کرده و مشخصات محصول را مشاهده نماید 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7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30"/>
    </mc:Choice>
    <mc:Fallback>
      <p:transition spd="slow" advTm="11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|3.3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3.3|3.2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337</TotalTime>
  <Words>214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  تولید کننده انواع مصنوعات                طلا ، جواهر و شمش مطابق با استانداردهای جهانی </vt:lpstr>
      <vt:lpstr>PowerPoint Presentation</vt:lpstr>
      <vt:lpstr> محصولات دارای بسته بندی با یک پلمپ امنیتی بوده که برروی محصول قرار گرفته و در مقابل اشعه ماورا بنفش UV RAY و یا هرگونه باز شدن پلمپ حساس می باشد .</vt:lpstr>
      <vt:lpstr>سیستم امنیتی بالا در مقابل اشعه ماورا  بنفش UV RAY</vt:lpstr>
      <vt:lpstr>در صورت قرارگیری در زیر نور  UV عبارت ((مهر و موم امنیتی معتبر))                    روی قسمت شفاف پشت کارت پدیدار میگردد</vt:lpstr>
      <vt:lpstr> در صورت باز شدن محصول و پارگی پلمپ قسمت شفاف محصول کدر دیده شده و پارگی پلمپ در زیر نور UV دیده می شود .</vt:lpstr>
      <vt:lpstr>این محصول دارای یک بارکد بوده که خریدار می تواند جهت اطمینان از اصالت این محصول ،این کد را به شماره 30005897 پیامک کرده و مشخصات محصول را بصورت پیامک دریافت نماید .</vt:lpstr>
      <vt:lpstr>مشخصات محصول دریافت میگردد.</vt:lpstr>
      <vt:lpstr>خریدار همچنین می تواند بارکد این محصول را جهت اطمینان از اصالت آن، در سایت شرکت به آدرس اینترنتی www.mobinagold.com وارد کرده و مشخصات محصول را مشاهده نماید .</vt:lpstr>
      <vt:lpstr>PowerPoint Presentation</vt:lpstr>
      <vt:lpstr>PowerPoint Presentation</vt:lpstr>
      <vt:lpstr>خریداران در این حالت ضمن آگاهی از مشخصات محصول ، با این پیامک در سایت شرکت مبینا ثبت نام کرده و می توانند در قرعه کشی خودرو شرکت نمایند .</vt:lpstr>
      <vt:lpstr>مبینا طلا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تولید کننده انواع مصنوعات                طلا ، جواهر و شمش </dc:title>
  <dc:creator>hamidreza</dc:creator>
  <cp:lastModifiedBy>hamidreza</cp:lastModifiedBy>
  <cp:revision>27</cp:revision>
  <dcterms:created xsi:type="dcterms:W3CDTF">2012-09-30T18:37:14Z</dcterms:created>
  <dcterms:modified xsi:type="dcterms:W3CDTF">2012-10-01T07:32:26Z</dcterms:modified>
</cp:coreProperties>
</file>